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A4526-CAD5-4E49-83D7-E17A05409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DDAFD-2CCD-4357-B0CA-F30001F1E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AA6CA-DD16-4F55-AA79-1816FFAD0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7F267-8B83-4696-ACFB-820448E8ABAE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B5A2B-E919-43E6-A186-1F8797240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E0F2D-4B43-4E39-975E-08025CDA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8384E-5C91-4EF1-B254-685E7ED24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471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C83BE-1E21-483B-9A74-469C08B3E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6A6F42-ACF3-4B16-9283-183A71741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68A07-89AB-42B7-A48D-E2BAFB8C8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7F267-8B83-4696-ACFB-820448E8ABAE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ADFF7-F5D7-4F80-8D41-4D1BBFF4C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A8B7B-6E90-48C1-AF4A-A2579AA4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8384E-5C91-4EF1-B254-685E7ED24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67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394686-B76D-4EE5-866F-F588C68DDE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3E61B-07F5-43CF-9B39-A64B4F309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6BAF2-482F-464B-B217-40ECA4F48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7F267-8B83-4696-ACFB-820448E8ABAE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FC0AC-93C9-475C-962B-793BA5EC2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C758D-FF49-4E87-B47D-44FD1605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8384E-5C91-4EF1-B254-685E7ED24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982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9598E-3EFA-4ADD-A262-78F6C1D8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CDFFA-7C7C-4174-99A9-DB092D06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9F9BE-6B58-4866-A6F0-3EEA8FD1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7F267-8B83-4696-ACFB-820448E8ABAE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FC266-18D2-4CEC-A6DC-591930CF5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DDA35-4DBF-4531-B09C-AFF7F017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8384E-5C91-4EF1-B254-685E7ED24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586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EBA9-8837-4ABB-9758-A547ECA5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11283-29C9-4822-8E0F-3600B0DB8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103A7-641C-403F-ADEE-96D444D88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7F267-8B83-4696-ACFB-820448E8ABAE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CCDB1-10F9-43CD-978C-0667C3D0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2C45B-3D3E-42DF-817D-FC1F42A10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8384E-5C91-4EF1-B254-685E7ED24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80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54B7-6C6B-465E-9DF1-80859866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7D3E9-5D54-499C-8075-610D31F95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DAB00-1992-479C-A761-401F97AF4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BACD4-E4A6-4F6B-89CB-65C58F725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7F267-8B83-4696-ACFB-820448E8ABAE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15809-57BC-4F93-882B-DC56F4EB8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6A853-8196-416C-B0A7-2096968F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8384E-5C91-4EF1-B254-685E7ED24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88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8AEF-94E3-45C4-98D9-84AA8D404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E32D9-33AD-4A15-A352-D5ED7CF38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C02A1-50DB-4913-A97D-E842B651A1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FFD336-2A63-4BCB-A1EF-4FDFF6F2F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28C43-8549-4750-B6DF-C644522C0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9AFD6A-9435-4558-98B3-02D58F5D7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7F267-8B83-4696-ACFB-820448E8ABAE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8239BA-4BD3-4817-A0A9-D63910C0E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EADADA-9A65-497D-AFF4-152A4931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8384E-5C91-4EF1-B254-685E7ED24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70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A7BB-53C0-46BC-8608-CC8528C6E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3763C4-C755-4E4E-8C9F-AEE738568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7F267-8B83-4696-ACFB-820448E8ABAE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E0570C-0BC4-44DF-B28B-00140C552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F5AFD-5FB6-4818-A71B-B873875E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8384E-5C91-4EF1-B254-685E7ED24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033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36CBF3-0AF9-43F2-A476-DF3C9048B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7F267-8B83-4696-ACFB-820448E8ABAE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3CBA60-E02F-4547-8D64-6D0036607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49090-54BE-44BB-BB03-45DB18777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8384E-5C91-4EF1-B254-685E7ED24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241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83E2-BCD9-463B-B3FA-41B9461D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EADF5-09AA-4928-8915-1C5B584B1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73D87-4D37-466F-8367-5188C9E16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E1593-76B8-40BD-906E-A52E23770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7F267-8B83-4696-ACFB-820448E8ABAE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04F0D-7E66-4398-BB5C-1B730308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89125-3FF5-436F-8FED-B7CCB00E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8384E-5C91-4EF1-B254-685E7ED24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458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9A5D-7B15-4EE7-AD3C-32B68238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9856F8-A41E-49DA-A582-EB365D1C0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664420-487C-447E-A006-D385E0154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2C5AE-ED9E-491A-A2B0-D1D583DF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7F267-8B83-4696-ACFB-820448E8ABAE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5ECC9-8366-4255-840E-3151B430D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E26C3-4EFE-4438-8B57-C2147EBE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8384E-5C91-4EF1-B254-685E7ED24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65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9E3253-D78C-4380-B770-CB46F052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31A8D-C167-4C68-9F41-56449D9A6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94E7F-DF65-4301-9884-5BB077A64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7F267-8B83-4696-ACFB-820448E8ABAE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72BED-5154-4776-B6C0-C6968F0DB1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30816-6FEB-4BA0-BF84-0E9D1BFEC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8384E-5C91-4EF1-B254-685E7ED24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901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8801-DFF2-43A9-856B-6004DFE627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ANFIS ‒ Adaptive Network-Based Fuzzy Inference System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F4C28-22C3-4AF0-A80D-A358A102C7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998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B40BE-D07D-48FF-93FD-16CF4D45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Layer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50C3E0-422A-412B-ADD7-C35BECAE4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0" t="23933" r="20572" b="11054"/>
          <a:stretch/>
        </p:blipFill>
        <p:spPr>
          <a:xfrm>
            <a:off x="1543050" y="1343291"/>
            <a:ext cx="9915525" cy="5276584"/>
          </a:xfrm>
        </p:spPr>
      </p:pic>
    </p:spTree>
    <p:extLst>
      <p:ext uri="{BB962C8B-B14F-4D97-AF65-F5344CB8AC3E}">
        <p14:creationId xmlns:p14="http://schemas.microsoft.com/office/powerpoint/2010/main" val="2169278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C8BA-E3B2-4117-8BAF-ADDF438A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Layer 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84679F-0425-43B8-B493-EC448582F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4" t="34002" r="19587" b="4925"/>
          <a:stretch/>
        </p:blipFill>
        <p:spPr>
          <a:xfrm>
            <a:off x="1057275" y="1508653"/>
            <a:ext cx="10725149" cy="5063597"/>
          </a:xfrm>
        </p:spPr>
      </p:pic>
    </p:spTree>
    <p:extLst>
      <p:ext uri="{BB962C8B-B14F-4D97-AF65-F5344CB8AC3E}">
        <p14:creationId xmlns:p14="http://schemas.microsoft.com/office/powerpoint/2010/main" val="1257169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5CE50-344A-48AB-83B3-1E13B7FA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 of </a:t>
            </a:r>
            <a:r>
              <a:rPr lang="en-IN" dirty="0" err="1"/>
              <a:t>Sugeno</a:t>
            </a:r>
            <a:r>
              <a:rPr lang="en-IN" dirty="0"/>
              <a:t> ANFIS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D124F0-6D3F-4768-B788-873677CF7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2" t="30189" r="21083" b="15672"/>
          <a:stretch/>
        </p:blipFill>
        <p:spPr>
          <a:xfrm>
            <a:off x="986628" y="1600200"/>
            <a:ext cx="10515600" cy="4610100"/>
          </a:xfrm>
        </p:spPr>
      </p:pic>
    </p:spTree>
    <p:extLst>
      <p:ext uri="{BB962C8B-B14F-4D97-AF65-F5344CB8AC3E}">
        <p14:creationId xmlns:p14="http://schemas.microsoft.com/office/powerpoint/2010/main" val="3211349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0546-48CC-455A-8639-CDDC4AB5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06DDF7-90F4-4F05-98AE-AE0FA2581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0" t="34659" r="19710" b="9084"/>
          <a:stretch/>
        </p:blipFill>
        <p:spPr>
          <a:xfrm>
            <a:off x="1058832" y="1771649"/>
            <a:ext cx="10361643" cy="4721225"/>
          </a:xfrm>
        </p:spPr>
      </p:pic>
    </p:spTree>
    <p:extLst>
      <p:ext uri="{BB962C8B-B14F-4D97-AF65-F5344CB8AC3E}">
        <p14:creationId xmlns:p14="http://schemas.microsoft.com/office/powerpoint/2010/main" val="1762138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A9F19-9CBB-44D1-8354-BCCC7725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Extension from </a:t>
            </a:r>
            <a:r>
              <a:rPr lang="en-IN" dirty="0" err="1"/>
              <a:t>Sugeno</a:t>
            </a:r>
            <a:r>
              <a:rPr lang="en-IN" dirty="0"/>
              <a:t> ANFIS to </a:t>
            </a:r>
            <a:r>
              <a:rPr lang="en-IN" dirty="0" err="1"/>
              <a:t>Tsukamota</a:t>
            </a:r>
            <a:r>
              <a:rPr lang="en-IN" dirty="0"/>
              <a:t> ANFIS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51236E-2C55-4F55-A872-16C991334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30282" r="20326" b="6895"/>
          <a:stretch/>
        </p:blipFill>
        <p:spPr>
          <a:xfrm>
            <a:off x="581025" y="1599787"/>
            <a:ext cx="10848975" cy="4893087"/>
          </a:xfrm>
        </p:spPr>
      </p:pic>
    </p:spTree>
    <p:extLst>
      <p:ext uri="{BB962C8B-B14F-4D97-AF65-F5344CB8AC3E}">
        <p14:creationId xmlns:p14="http://schemas.microsoft.com/office/powerpoint/2010/main" val="3326927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D065A-BB30-4E90-AB38-B95DB34B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 input with 9 rules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31E3FB-3FC3-483A-A68B-4A25E8C51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8" t="45384" r="47168" b="11930"/>
          <a:stretch/>
        </p:blipFill>
        <p:spPr>
          <a:xfrm>
            <a:off x="1352549" y="1245911"/>
            <a:ext cx="9277351" cy="5471182"/>
          </a:xfrm>
        </p:spPr>
      </p:pic>
    </p:spTree>
    <p:extLst>
      <p:ext uri="{BB962C8B-B14F-4D97-AF65-F5344CB8AC3E}">
        <p14:creationId xmlns:p14="http://schemas.microsoft.com/office/powerpoint/2010/main" val="794214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DF2C1-3FB1-4F6C-96C4-139AE69C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Hybrid Learning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F3A3FB-6F09-43E1-B7F0-0878280DA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6" t="30937" r="22912" b="13462"/>
          <a:stretch/>
        </p:blipFill>
        <p:spPr>
          <a:xfrm>
            <a:off x="1019175" y="1497308"/>
            <a:ext cx="10267950" cy="4808241"/>
          </a:xfrm>
        </p:spPr>
      </p:pic>
    </p:spTree>
    <p:extLst>
      <p:ext uri="{BB962C8B-B14F-4D97-AF65-F5344CB8AC3E}">
        <p14:creationId xmlns:p14="http://schemas.microsoft.com/office/powerpoint/2010/main" val="3034108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3815-8E91-4563-802A-77F80C8E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1F6017-9AB7-4B14-8492-04C52FC8C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6" t="27654" r="19218" b="12149"/>
          <a:stretch/>
        </p:blipFill>
        <p:spPr>
          <a:xfrm>
            <a:off x="962026" y="1351679"/>
            <a:ext cx="11020424" cy="5141196"/>
          </a:xfrm>
        </p:spPr>
      </p:pic>
    </p:spTree>
    <p:extLst>
      <p:ext uri="{BB962C8B-B14F-4D97-AF65-F5344CB8AC3E}">
        <p14:creationId xmlns:p14="http://schemas.microsoft.com/office/powerpoint/2010/main" val="1596170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0A59C-7805-4156-8D28-9DD46D6F1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82F5D8-8687-4706-88F2-F5612EB08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5" t="34221" r="23527" b="6677"/>
          <a:stretch/>
        </p:blipFill>
        <p:spPr>
          <a:xfrm>
            <a:off x="855684" y="1690689"/>
            <a:ext cx="9955191" cy="4802186"/>
          </a:xfrm>
        </p:spPr>
      </p:pic>
    </p:spTree>
    <p:extLst>
      <p:ext uri="{BB962C8B-B14F-4D97-AF65-F5344CB8AC3E}">
        <p14:creationId xmlns:p14="http://schemas.microsoft.com/office/powerpoint/2010/main" val="3449196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EB86-6948-45C1-AEA3-FEE25C0F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FDD419-14CB-43FC-AA62-F191400B9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5" t="34002" r="19464" b="14338"/>
          <a:stretch/>
        </p:blipFill>
        <p:spPr>
          <a:xfrm>
            <a:off x="714374" y="1689349"/>
            <a:ext cx="11325225" cy="4473326"/>
          </a:xfrm>
        </p:spPr>
      </p:pic>
    </p:spTree>
    <p:extLst>
      <p:ext uri="{BB962C8B-B14F-4D97-AF65-F5344CB8AC3E}">
        <p14:creationId xmlns:p14="http://schemas.microsoft.com/office/powerpoint/2010/main" val="2065979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6F17-0171-4D7F-B03A-F91A2D0B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ANFIS?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B1AA0-E18D-4795-A22B-951FB584B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There is a class of adaptive networks that are functionally equivalent to fuzzy inference systems. </a:t>
            </a:r>
          </a:p>
          <a:p>
            <a:pPr marL="0" indent="0">
              <a:buNone/>
            </a:pPr>
            <a:r>
              <a:rPr lang="en-US" dirty="0"/>
              <a:t>• The architecture of these networks is referred to as ANFIS, which stands for adaptive network - based fuzzy inference system or semantically equivalently, adaptive neuro -fuzzy inference fuzzy inference system.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0363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E60F-4792-4CA0-B13D-751706625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B14F11-9073-4F8C-B566-92FB71F39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7" t="34221" r="19833" b="13681"/>
          <a:stretch/>
        </p:blipFill>
        <p:spPr>
          <a:xfrm>
            <a:off x="1038227" y="1885951"/>
            <a:ext cx="10096497" cy="5048250"/>
          </a:xfrm>
        </p:spPr>
      </p:pic>
    </p:spTree>
    <p:extLst>
      <p:ext uri="{BB962C8B-B14F-4D97-AF65-F5344CB8AC3E}">
        <p14:creationId xmlns:p14="http://schemas.microsoft.com/office/powerpoint/2010/main" val="11038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784C-B8BB-4E94-9847-6D0FFE3C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B30E9A-3312-4525-BC1A-A667C1075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9" t="30719" r="24020" b="23750"/>
          <a:stretch/>
        </p:blipFill>
        <p:spPr>
          <a:xfrm>
            <a:off x="834952" y="1690688"/>
            <a:ext cx="11014148" cy="5230465"/>
          </a:xfrm>
        </p:spPr>
      </p:pic>
    </p:spTree>
    <p:extLst>
      <p:ext uri="{BB962C8B-B14F-4D97-AF65-F5344CB8AC3E}">
        <p14:creationId xmlns:p14="http://schemas.microsoft.com/office/powerpoint/2010/main" val="1769153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F379F-3270-411C-85E4-8DED1444D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B6F6B-799C-4190-B55C-BA974C899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7" t="38380" r="24512" b="27034"/>
          <a:stretch/>
        </p:blipFill>
        <p:spPr>
          <a:xfrm>
            <a:off x="75836" y="2219325"/>
            <a:ext cx="11068414" cy="4038600"/>
          </a:xfrm>
        </p:spPr>
      </p:pic>
    </p:spTree>
    <p:extLst>
      <p:ext uri="{BB962C8B-B14F-4D97-AF65-F5344CB8AC3E}">
        <p14:creationId xmlns:p14="http://schemas.microsoft.com/office/powerpoint/2010/main" val="4241943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8EDB-67A0-4B6E-AC8C-62BBA72C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id “T-</a:t>
            </a:r>
            <a:r>
              <a:rPr lang="en-IN" dirty="0" err="1"/>
              <a:t>norm”is</a:t>
            </a:r>
            <a:r>
              <a:rPr lang="en-IN" dirty="0"/>
              <a:t> taken at layer 2 to perform AND operation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EE2FA-E222-4478-B251-B0C55B441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3" t="33783" r="18355" b="7333"/>
          <a:stretch/>
        </p:blipFill>
        <p:spPr>
          <a:xfrm>
            <a:off x="1200150" y="1929456"/>
            <a:ext cx="9858375" cy="4639569"/>
          </a:xfrm>
        </p:spPr>
      </p:pic>
    </p:spTree>
    <p:extLst>
      <p:ext uri="{BB962C8B-B14F-4D97-AF65-F5344CB8AC3E}">
        <p14:creationId xmlns:p14="http://schemas.microsoft.com/office/powerpoint/2010/main" val="346565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ECBFC-54FC-4668-BF6E-97017211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13E3C-D9C9-47E8-94A8-2E2A2BA21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4" t="30280" r="22174" b="13026"/>
          <a:stretch/>
        </p:blipFill>
        <p:spPr>
          <a:xfrm>
            <a:off x="1409700" y="1792793"/>
            <a:ext cx="9525000" cy="4700082"/>
          </a:xfrm>
        </p:spPr>
      </p:pic>
    </p:spTree>
    <p:extLst>
      <p:ext uri="{BB962C8B-B14F-4D97-AF65-F5344CB8AC3E}">
        <p14:creationId xmlns:p14="http://schemas.microsoft.com/office/powerpoint/2010/main" val="3834086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1F456-D7E4-400E-BE5F-2DED42BD4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93548C-6457-4ED4-B5A9-863EFE2B1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4" t="38600" r="23527" b="13024"/>
          <a:stretch/>
        </p:blipFill>
        <p:spPr>
          <a:xfrm>
            <a:off x="660718" y="2038350"/>
            <a:ext cx="10378757" cy="4572000"/>
          </a:xfrm>
        </p:spPr>
      </p:pic>
    </p:spTree>
    <p:extLst>
      <p:ext uri="{BB962C8B-B14F-4D97-AF65-F5344CB8AC3E}">
        <p14:creationId xmlns:p14="http://schemas.microsoft.com/office/powerpoint/2010/main" val="767929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EE89-EF4F-431C-9470-FC85A23D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ANFIS with 4 rules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99935-9E0C-43B3-A310-3ECE70154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7" t="34878" r="20695" b="12368"/>
          <a:stretch/>
        </p:blipFill>
        <p:spPr>
          <a:xfrm>
            <a:off x="223778" y="1619251"/>
            <a:ext cx="11834872" cy="4873624"/>
          </a:xfrm>
        </p:spPr>
      </p:pic>
    </p:spTree>
    <p:extLst>
      <p:ext uri="{BB962C8B-B14F-4D97-AF65-F5344CB8AC3E}">
        <p14:creationId xmlns:p14="http://schemas.microsoft.com/office/powerpoint/2010/main" val="1131252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30736-E6B9-497B-9C6A-936A5498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With 9 rules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DA9999-9979-44AC-BC96-15BFD557A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3" t="26122" r="21311" b="9960"/>
          <a:stretch/>
        </p:blipFill>
        <p:spPr>
          <a:xfrm>
            <a:off x="904875" y="1289204"/>
            <a:ext cx="10687050" cy="5480625"/>
          </a:xfrm>
        </p:spPr>
      </p:pic>
    </p:spTree>
    <p:extLst>
      <p:ext uri="{BB962C8B-B14F-4D97-AF65-F5344CB8AC3E}">
        <p14:creationId xmlns:p14="http://schemas.microsoft.com/office/powerpoint/2010/main" val="4169869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C576-7223-4DF6-9D8F-074EE1F9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CC1A6-F784-444E-ACA0-791DD2241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351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AFB3D-958E-45EA-B6F4-306D01B1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Applications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5061B-761E-4982-826F-66C95FBD5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Thermal error compensation on CNC machine tools.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Brain Tumour Detection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Mobile Learning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Clinical Decision Support System</a:t>
            </a:r>
          </a:p>
          <a:p>
            <a:pPr algn="l"/>
            <a:r>
              <a:rPr lang="en-I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Food Processing and Technology</a:t>
            </a:r>
          </a:p>
          <a:p>
            <a:r>
              <a:rPr lang="en-US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 for tensile strength of friction welded </a:t>
            </a:r>
            <a:r>
              <a:rPr lang="en-US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aluminium</a:t>
            </a:r>
            <a:r>
              <a:rPr lang="en-US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pipes</a:t>
            </a:r>
            <a:br>
              <a:rPr lang="en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</a:br>
            <a:endParaRPr lang="en-IN" i="0" dirty="0">
              <a:solidFill>
                <a:srgbClr val="454545"/>
              </a:solidFill>
              <a:effectLst/>
              <a:latin typeface="+mj-lt"/>
            </a:endParaRPr>
          </a:p>
          <a:p>
            <a:endParaRPr lang="en-US" b="0" i="0" dirty="0">
              <a:solidFill>
                <a:srgbClr val="505050"/>
              </a:solidFill>
              <a:effectLst/>
              <a:latin typeface="NexusSerif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2373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3FAD-33AB-4A24-9731-4D068A0E1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02AFAD-5ECF-4027-A69A-BFAAEEB49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4" t="37723" r="18971" b="16746"/>
          <a:stretch/>
        </p:blipFill>
        <p:spPr>
          <a:xfrm>
            <a:off x="64799" y="1895476"/>
            <a:ext cx="11527126" cy="4486274"/>
          </a:xfrm>
        </p:spPr>
      </p:pic>
    </p:spTree>
    <p:extLst>
      <p:ext uri="{BB962C8B-B14F-4D97-AF65-F5344CB8AC3E}">
        <p14:creationId xmlns:p14="http://schemas.microsoft.com/office/powerpoint/2010/main" val="2259548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EE60D-0C2F-4628-9DCF-42503FEA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449076-CE20-4FE5-BC99-F72FDF4CD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4" t="32252" r="18971" b="5581"/>
          <a:stretch/>
        </p:blipFill>
        <p:spPr>
          <a:xfrm>
            <a:off x="559615" y="365125"/>
            <a:ext cx="11072769" cy="5549900"/>
          </a:xfrm>
        </p:spPr>
      </p:pic>
    </p:spTree>
    <p:extLst>
      <p:ext uri="{BB962C8B-B14F-4D97-AF65-F5344CB8AC3E}">
        <p14:creationId xmlns:p14="http://schemas.microsoft.com/office/powerpoint/2010/main" val="276166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F6EB-CAD4-403C-936F-9DE435F2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Layer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1AF87B-5A73-4F83-B651-2B1823973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5" t="30062" r="21434" b="8647"/>
          <a:stretch/>
        </p:blipFill>
        <p:spPr>
          <a:xfrm>
            <a:off x="838200" y="1323364"/>
            <a:ext cx="10839450" cy="5286986"/>
          </a:xfrm>
        </p:spPr>
      </p:pic>
    </p:spTree>
    <p:extLst>
      <p:ext uri="{BB962C8B-B14F-4D97-AF65-F5344CB8AC3E}">
        <p14:creationId xmlns:p14="http://schemas.microsoft.com/office/powerpoint/2010/main" val="1627052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1295-08E4-4909-A7A7-36178822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0170A4-D3C9-4C86-9BC2-50D056C20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4" t="36848" r="20818" b="9741"/>
          <a:stretch/>
        </p:blipFill>
        <p:spPr>
          <a:xfrm>
            <a:off x="371010" y="1600200"/>
            <a:ext cx="11925765" cy="5257799"/>
          </a:xfrm>
        </p:spPr>
      </p:pic>
    </p:spTree>
    <p:extLst>
      <p:ext uri="{BB962C8B-B14F-4D97-AF65-F5344CB8AC3E}">
        <p14:creationId xmlns:p14="http://schemas.microsoft.com/office/powerpoint/2010/main" val="37193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89C9-83CE-42FE-882F-9C9B1151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Layer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626E9C-8AEB-432F-B0D0-54271BD47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5" t="29405" r="19341" b="6676"/>
          <a:stretch/>
        </p:blipFill>
        <p:spPr>
          <a:xfrm>
            <a:off x="618536" y="1381125"/>
            <a:ext cx="11211514" cy="5111749"/>
          </a:xfrm>
        </p:spPr>
      </p:pic>
    </p:spTree>
    <p:extLst>
      <p:ext uri="{BB962C8B-B14F-4D97-AF65-F5344CB8AC3E}">
        <p14:creationId xmlns:p14="http://schemas.microsoft.com/office/powerpoint/2010/main" val="164247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1F6CA-91C3-47B9-8704-2DE4F2A4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Layer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C03EA7-8311-4769-9B80-BE199FE26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2" t="26559" r="19710" b="8866"/>
          <a:stretch/>
        </p:blipFill>
        <p:spPr>
          <a:xfrm>
            <a:off x="838200" y="1550928"/>
            <a:ext cx="10810875" cy="5307072"/>
          </a:xfrm>
        </p:spPr>
      </p:pic>
    </p:spTree>
    <p:extLst>
      <p:ext uri="{BB962C8B-B14F-4D97-AF65-F5344CB8AC3E}">
        <p14:creationId xmlns:p14="http://schemas.microsoft.com/office/powerpoint/2010/main" val="80778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150</Words>
  <Application>Microsoft Office PowerPoint</Application>
  <PresentationFormat>Widescreen</PresentationFormat>
  <Paragraphs>26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NexusSerif</vt:lpstr>
      <vt:lpstr>Roboto</vt:lpstr>
      <vt:lpstr>Office Theme</vt:lpstr>
      <vt:lpstr>ANFIS ‒ Adaptive Network-Based Fuzzy Inference System</vt:lpstr>
      <vt:lpstr>What is ANFIS?</vt:lpstr>
      <vt:lpstr>Applications</vt:lpstr>
      <vt:lpstr>Architecture</vt:lpstr>
      <vt:lpstr>PowerPoint Presentation</vt:lpstr>
      <vt:lpstr>Layer 1</vt:lpstr>
      <vt:lpstr>PowerPoint Presentation</vt:lpstr>
      <vt:lpstr>Layer 2</vt:lpstr>
      <vt:lpstr>Layer 3</vt:lpstr>
      <vt:lpstr>Layer 4</vt:lpstr>
      <vt:lpstr>Layer 5</vt:lpstr>
      <vt:lpstr>Structure of Sugeno ANFIS</vt:lpstr>
      <vt:lpstr>Contd..</vt:lpstr>
      <vt:lpstr>Extension from Sugeno ANFIS to Tsukamota ANFIS</vt:lpstr>
      <vt:lpstr>2 input with 9 rules</vt:lpstr>
      <vt:lpstr>Hybrid Learning Algorithm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What id “T-norm”is taken at layer 2 to perform AND operation</vt:lpstr>
      <vt:lpstr>PowerPoint Presentation</vt:lpstr>
      <vt:lpstr>PowerPoint Presentation</vt:lpstr>
      <vt:lpstr>ANFIS with 4 rules</vt:lpstr>
      <vt:lpstr>With 9 rules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ANFIS ‒ Adaptive Network-Based Fuzzy Inference System</dc:title>
  <dc:creator>Md Imran Hussain</dc:creator>
  <cp:lastModifiedBy>Md Imran Hussain</cp:lastModifiedBy>
  <cp:revision>4</cp:revision>
  <dcterms:created xsi:type="dcterms:W3CDTF">2021-10-06T04:10:33Z</dcterms:created>
  <dcterms:modified xsi:type="dcterms:W3CDTF">2021-10-06T04:29:38Z</dcterms:modified>
</cp:coreProperties>
</file>